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8" r:id="rId4"/>
    <p:sldId id="261" r:id="rId5"/>
    <p:sldId id="259" r:id="rId6"/>
    <p:sldId id="262" r:id="rId7"/>
    <p:sldId id="260" r:id="rId8"/>
    <p:sldId id="266" r:id="rId9"/>
    <p:sldId id="267" r:id="rId10"/>
    <p:sldId id="263" r:id="rId11"/>
    <p:sldId id="264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  <a:srgbClr val="CCFFFF"/>
    <a:srgbClr val="F1ED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>
      <p:cViewPr varScale="1">
        <p:scale>
          <a:sx n="103" d="100"/>
          <a:sy n="103" d="100"/>
        </p:scale>
        <p:origin x="188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6573B-D158-4D7E-BDD4-E2C8AF9E6FAC}" type="datetimeFigureOut">
              <a:rPr lang="en-US" smtClean="0"/>
              <a:pPr/>
              <a:t>1/17/24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B0ACB-992F-4DC5-A95E-82F61D8080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B79D3E5-6133-4E7D-AEDB-ECB777B811DE}"/>
              </a:ext>
            </a:extLst>
          </p:cNvPr>
          <p:cNvSpPr/>
          <p:nvPr/>
        </p:nvSpPr>
        <p:spPr>
          <a:xfrm>
            <a:off x="571472" y="428604"/>
            <a:ext cx="8072494" cy="1360005"/>
          </a:xfrm>
          <a:prstGeom prst="rect">
            <a:avLst/>
          </a:prstGeom>
          <a:solidFill>
            <a:srgbClr val="F1EDA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solidFill>
                  <a:schemeClr val="tx1"/>
                </a:solidFill>
              </a:rPr>
              <a:t>Advance </a:t>
            </a:r>
            <a:r>
              <a:rPr lang="en-IN" sz="4000" b="1" dirty="0" err="1">
                <a:solidFill>
                  <a:schemeClr val="tx1"/>
                </a:solidFill>
              </a:rPr>
              <a:t>Internship@Clevered</a:t>
            </a:r>
            <a:br>
              <a:rPr lang="en-IN" sz="4400" b="1" dirty="0">
                <a:solidFill>
                  <a:schemeClr val="tx1"/>
                </a:solidFill>
              </a:rPr>
            </a:br>
            <a:r>
              <a:rPr lang="en-IN" sz="4400" b="1" dirty="0">
                <a:solidFill>
                  <a:schemeClr val="tx1"/>
                </a:solidFill>
              </a:rPr>
              <a:t>AI App/ Project Name</a:t>
            </a:r>
            <a:endParaRPr lang="en-IN" sz="4400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6072206"/>
            <a:ext cx="4572032" cy="785818"/>
          </a:xfrm>
          <a:gradFill flip="none" rotWithShape="1"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1"/>
            <a:tileRect/>
          </a:gradFill>
          <a:ln>
            <a:solidFill>
              <a:srgbClr val="0070C0"/>
            </a:solidFill>
          </a:ln>
        </p:spPr>
        <p:txBody>
          <a:bodyPr>
            <a:normAutofit fontScale="92500"/>
          </a:bodyPr>
          <a:lstStyle/>
          <a:p>
            <a:pPr algn="r"/>
            <a:r>
              <a:rPr lang="en-IN" b="1" dirty="0">
                <a:solidFill>
                  <a:schemeClr val="tx1"/>
                </a:solidFill>
              </a:rPr>
              <a:t>Author: Twisha Choudhary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457348" y="2357430"/>
            <a:ext cx="6400800" cy="785818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5400000" scaled="0"/>
          </a:gradFill>
          <a:ln>
            <a:solidFill>
              <a:srgbClr val="0070C0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IN" sz="3600" b="1" dirty="0"/>
              <a:t>App User Manual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4BCD071-2603-4791-84F4-015236538A66}"/>
              </a:ext>
            </a:extLst>
          </p:cNvPr>
          <p:cNvSpPr/>
          <p:nvPr/>
        </p:nvSpPr>
        <p:spPr>
          <a:xfrm>
            <a:off x="1871700" y="200702"/>
            <a:ext cx="5400600" cy="1290871"/>
          </a:xfrm>
          <a:prstGeom prst="rect">
            <a:avLst/>
          </a:prstGeom>
          <a:solidFill>
            <a:srgbClr val="F1EDA5"/>
          </a:solidFill>
          <a:ln>
            <a:solidFill>
              <a:srgbClr val="F1ED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1"/>
                </a:solidFill>
              </a:rPr>
              <a:t>Contact Person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chemeClr val="bg1"/>
                </a:solidFill>
              </a:rPr>
              <a:t>Please reach out to Twisha Choudhary at twishac188@gmail.com for any questions/ concerns/ suggestions on the App</a:t>
            </a:r>
          </a:p>
          <a:p>
            <a:pPr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2076" y="2786058"/>
            <a:ext cx="4258816" cy="1143000"/>
          </a:xfrm>
          <a:solidFill>
            <a:srgbClr val="F1EDA5"/>
          </a:solidFill>
          <a:ln>
            <a:noFill/>
          </a:ln>
        </p:spPr>
        <p:txBody>
          <a:bodyPr/>
          <a:lstStyle/>
          <a:p>
            <a:r>
              <a:rPr lang="en-IN" b="1" dirty="0"/>
              <a:t>Thank you!</a:t>
            </a:r>
            <a:endParaRPr lang="en-US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35C7CFC-5CFA-4C96-92CF-1ED5CCFDD23D}"/>
              </a:ext>
            </a:extLst>
          </p:cNvPr>
          <p:cNvSpPr/>
          <p:nvPr/>
        </p:nvSpPr>
        <p:spPr>
          <a:xfrm>
            <a:off x="1835696" y="404664"/>
            <a:ext cx="5256584" cy="936104"/>
          </a:xfrm>
          <a:prstGeom prst="rect">
            <a:avLst/>
          </a:prstGeom>
          <a:solidFill>
            <a:srgbClr val="F1EDA5"/>
          </a:solidFill>
          <a:ln>
            <a:solidFill>
              <a:srgbClr val="F1ED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1"/>
                </a:solidFill>
              </a:rPr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5926"/>
            <a:ext cx="8229600" cy="45259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 would like to express my sincere thanks and gratitude to Mr. Ken, my mentor Ms. Pratibha, and the entire </a:t>
            </a:r>
            <a:r>
              <a:rPr lang="en-US" b="1" dirty="0" err="1">
                <a:solidFill>
                  <a:schemeClr val="bg1"/>
                </a:solidFill>
              </a:rPr>
              <a:t>Clevered</a:t>
            </a:r>
            <a:r>
              <a:rPr lang="en-US" b="1" dirty="0">
                <a:solidFill>
                  <a:schemeClr val="bg1"/>
                </a:solidFill>
              </a:rPr>
              <a:t> team for helping me in my journey towards App Development. I was successfully able to make a working ‘Face Emotion Detector’ thanks to the support and guidance of my parents and my mentors . Thank you so much! </a:t>
            </a:r>
            <a:endParaRPr lang="en-IN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E9EAA8F-7C4A-411B-BADA-E3BAF12A73B3}"/>
              </a:ext>
            </a:extLst>
          </p:cNvPr>
          <p:cNvSpPr/>
          <p:nvPr/>
        </p:nvSpPr>
        <p:spPr>
          <a:xfrm>
            <a:off x="1835696" y="404664"/>
            <a:ext cx="5256584" cy="936104"/>
          </a:xfrm>
          <a:prstGeom prst="rect">
            <a:avLst/>
          </a:prstGeom>
          <a:solidFill>
            <a:srgbClr val="F1EDA5"/>
          </a:solidFill>
          <a:ln>
            <a:solidFill>
              <a:srgbClr val="F1ED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1"/>
                </a:solidFill>
              </a:rPr>
              <a:t>About Me..</a:t>
            </a:r>
          </a:p>
        </p:txBody>
      </p:sp>
      <p:pic>
        <p:nvPicPr>
          <p:cNvPr id="5" name="Content Placeholder 4" descr="A person sitting at a table&#10;&#10;Description automatically generated">
            <a:extLst>
              <a:ext uri="{FF2B5EF4-FFF2-40B4-BE49-F238E27FC236}">
                <a16:creationId xmlns:a16="http://schemas.microsoft.com/office/drawing/2014/main" id="{DD6726E2-3052-4974-A878-DC2DCE8306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513" y="2357240"/>
            <a:ext cx="4525962" cy="3394471"/>
          </a:xfr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5027811" y="1874837"/>
            <a:ext cx="36861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 am an 11</a:t>
            </a:r>
            <a:r>
              <a:rPr kumimoji="0" lang="en-IN" sz="3200" b="1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</a:t>
            </a: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grader currently studying </a:t>
            </a:r>
            <a:r>
              <a:rPr lang="en-IN" sz="3200" b="1" dirty="0">
                <a:solidFill>
                  <a:schemeClr val="bg1"/>
                </a:solidFill>
              </a:rPr>
              <a:t>at Welham Girls’ School, Dehradun. I am deeply passionate about coding and machine learning and hence wanted to work on this emotion recognition model as the first step towards successful app development.  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84D92B0-4273-463A-B636-ED045E8BEC79}"/>
              </a:ext>
            </a:extLst>
          </p:cNvPr>
          <p:cNvSpPr/>
          <p:nvPr/>
        </p:nvSpPr>
        <p:spPr>
          <a:xfrm>
            <a:off x="755576" y="404553"/>
            <a:ext cx="7632848" cy="936104"/>
          </a:xfrm>
          <a:prstGeom prst="rect">
            <a:avLst/>
          </a:prstGeom>
          <a:solidFill>
            <a:srgbClr val="F1EDA5"/>
          </a:solidFill>
          <a:ln>
            <a:solidFill>
              <a:srgbClr val="F1ED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</a:rPr>
              <a:t>About My Internship with Clevered..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686172" cy="4525963"/>
          </a:xfrm>
        </p:spPr>
        <p:txBody>
          <a:bodyPr/>
          <a:lstStyle/>
          <a:p>
            <a:r>
              <a:rPr lang="en-IN" b="1" dirty="0">
                <a:solidFill>
                  <a:schemeClr val="bg1"/>
                </a:solidFill>
              </a:rPr>
              <a:t>Any photographs from sessions etc.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29232" y="1571612"/>
            <a:ext cx="36861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 deeply enjoyed my internship with </a:t>
            </a:r>
            <a:r>
              <a:rPr kumimoji="0" lang="en-IN" sz="32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Clevered</a:t>
            </a: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 I learnt many new things and worked on a project which will deeply help me accomplish my goals in the future. I worked with a new language and learned so much! </a:t>
            </a:r>
          </a:p>
        </p:txBody>
      </p:sp>
      <p:pic>
        <p:nvPicPr>
          <p:cNvPr id="2" name="Content Placeholder 6" descr="A child in a pink jacket&#10;&#10;Description automatically generated">
            <a:extLst>
              <a:ext uri="{FF2B5EF4-FFF2-40B4-BE49-F238E27FC236}">
                <a16:creationId xmlns:a16="http://schemas.microsoft.com/office/drawing/2014/main" id="{53BB1A4E-AFD0-7AEC-0F73-5836FB87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58" y="1600200"/>
            <a:ext cx="4701272" cy="33110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E7B93B-4255-4C82-BF91-AEE33F77CCB3}"/>
              </a:ext>
            </a:extLst>
          </p:cNvPr>
          <p:cNvSpPr/>
          <p:nvPr/>
        </p:nvSpPr>
        <p:spPr>
          <a:xfrm>
            <a:off x="1835696" y="404664"/>
            <a:ext cx="5256584" cy="936104"/>
          </a:xfrm>
          <a:prstGeom prst="rect">
            <a:avLst/>
          </a:prstGeom>
          <a:solidFill>
            <a:srgbClr val="F1EDA5"/>
          </a:solidFill>
          <a:ln>
            <a:solidFill>
              <a:srgbClr val="F1ED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1"/>
                </a:solidFill>
              </a:rPr>
              <a:t>About App..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686172" cy="4525963"/>
          </a:xfrm>
        </p:spPr>
        <p:txBody>
          <a:bodyPr/>
          <a:lstStyle/>
          <a:p>
            <a:r>
              <a:rPr lang="en-IN" b="1" dirty="0">
                <a:solidFill>
                  <a:schemeClr val="bg1"/>
                </a:solidFill>
              </a:rPr>
              <a:t>Header</a:t>
            </a:r>
          </a:p>
          <a:p>
            <a:r>
              <a:rPr lang="en-IN" b="1" dirty="0">
                <a:solidFill>
                  <a:schemeClr val="bg1"/>
                </a:solidFill>
              </a:rPr>
              <a:t>Sub header</a:t>
            </a:r>
          </a:p>
          <a:p>
            <a:r>
              <a:rPr lang="en-IN" b="1" dirty="0">
                <a:solidFill>
                  <a:schemeClr val="bg1"/>
                </a:solidFill>
              </a:rPr>
              <a:t>Click image button</a:t>
            </a:r>
          </a:p>
          <a:p>
            <a:r>
              <a:rPr lang="en-IN" b="1" dirty="0">
                <a:solidFill>
                  <a:schemeClr val="bg1"/>
                </a:solidFill>
              </a:rPr>
              <a:t>Capture button</a:t>
            </a:r>
          </a:p>
          <a:p>
            <a:r>
              <a:rPr lang="en-IN" b="1" dirty="0">
                <a:solidFill>
                  <a:schemeClr val="bg1"/>
                </a:solidFill>
              </a:rPr>
              <a:t>Detected emotion with image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29232" y="1571612"/>
            <a:ext cx="36861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My app is a working face emotion detector model. </a:t>
            </a:r>
            <a:r>
              <a:rPr lang="en-US" sz="3200" b="1" dirty="0">
                <a:solidFill>
                  <a:schemeClr val="bg1"/>
                </a:solidFill>
              </a:rPr>
              <a:t>First the user has to click a picture of his/her face. The image is saved and then the code runs and the image is displayed with the dominant emotion on the top left corner.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A4C19A-8D35-4CD9-8EC8-43FBD94EF392}"/>
              </a:ext>
            </a:extLst>
          </p:cNvPr>
          <p:cNvSpPr/>
          <p:nvPr/>
        </p:nvSpPr>
        <p:spPr>
          <a:xfrm>
            <a:off x="1954632" y="2850086"/>
            <a:ext cx="5760640" cy="936104"/>
          </a:xfrm>
          <a:prstGeom prst="rect">
            <a:avLst/>
          </a:prstGeom>
          <a:solidFill>
            <a:srgbClr val="F1EDA5"/>
          </a:solidFill>
          <a:ln>
            <a:solidFill>
              <a:srgbClr val="F1ED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1"/>
                </a:solidFill>
              </a:rPr>
              <a:t>How do I use the App?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0054DB8-149A-456B-8DF4-B508D5323785}"/>
              </a:ext>
            </a:extLst>
          </p:cNvPr>
          <p:cNvSpPr/>
          <p:nvPr/>
        </p:nvSpPr>
        <p:spPr>
          <a:xfrm>
            <a:off x="467544" y="162330"/>
            <a:ext cx="7920880" cy="1290871"/>
          </a:xfrm>
          <a:prstGeom prst="rect">
            <a:avLst/>
          </a:prstGeom>
          <a:solidFill>
            <a:srgbClr val="F1EDA5"/>
          </a:solidFill>
          <a:ln>
            <a:solidFill>
              <a:srgbClr val="F1ED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1"/>
                </a:solidFill>
              </a:rPr>
              <a:t>Click here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53742" y="4725144"/>
            <a:ext cx="743468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the button to start. Your device will ask for permission to allow camera access. Click allow. </a:t>
            </a: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00F6129B-1BA1-93B5-8B37-A5C4D044A3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284" y="2348880"/>
            <a:ext cx="4851400" cy="1663700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0054DB8-149A-456B-8DF4-B508D5323785}"/>
              </a:ext>
            </a:extLst>
          </p:cNvPr>
          <p:cNvSpPr/>
          <p:nvPr/>
        </p:nvSpPr>
        <p:spPr>
          <a:xfrm>
            <a:off x="611560" y="140359"/>
            <a:ext cx="7920880" cy="1128402"/>
          </a:xfrm>
          <a:prstGeom prst="rect">
            <a:avLst/>
          </a:prstGeom>
          <a:solidFill>
            <a:srgbClr val="F1EDA5"/>
          </a:solidFill>
          <a:ln>
            <a:solidFill>
              <a:srgbClr val="F1ED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1"/>
                </a:solidFill>
              </a:rPr>
              <a:t>Capture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74466" y="5426770"/>
            <a:ext cx="874312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Capture option will appear and your camera will turn on. </a:t>
            </a:r>
            <a:r>
              <a:rPr lang="en-IN" sz="2400" b="1" dirty="0">
                <a:solidFill>
                  <a:schemeClr val="bg1"/>
                </a:solidFill>
              </a:rPr>
              <a:t>Make sure that your face in the centre and that there are no disturbances in the background. Then click capture.</a:t>
            </a:r>
            <a:endParaRPr kumimoji="0" lang="en-I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Content Placeholder 6" descr="A child in a pink jacket&#10;&#10;Description automatically generated">
            <a:extLst>
              <a:ext uri="{FF2B5EF4-FFF2-40B4-BE49-F238E27FC236}">
                <a16:creationId xmlns:a16="http://schemas.microsoft.com/office/drawing/2014/main" id="{89104419-479C-CD74-0510-A68E7B79B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313" y="1486072"/>
            <a:ext cx="5517374" cy="3885856"/>
          </a:xfrm>
        </p:spPr>
      </p:pic>
    </p:spTree>
    <p:extLst>
      <p:ext uri="{BB962C8B-B14F-4D97-AF65-F5344CB8AC3E}">
        <p14:creationId xmlns:p14="http://schemas.microsoft.com/office/powerpoint/2010/main" val="937007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0054DB8-149A-456B-8DF4-B508D5323785}"/>
              </a:ext>
            </a:extLst>
          </p:cNvPr>
          <p:cNvSpPr/>
          <p:nvPr/>
        </p:nvSpPr>
        <p:spPr>
          <a:xfrm>
            <a:off x="611560" y="140359"/>
            <a:ext cx="7920880" cy="1128402"/>
          </a:xfrm>
          <a:prstGeom prst="rect">
            <a:avLst/>
          </a:prstGeom>
          <a:solidFill>
            <a:srgbClr val="F1EDA5"/>
          </a:solidFill>
          <a:ln>
            <a:solidFill>
              <a:srgbClr val="F1ED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1"/>
                </a:solidFill>
              </a:rPr>
              <a:t>Capture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74466" y="5426770"/>
            <a:ext cx="874312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Your dominant </a:t>
            </a:r>
            <a:r>
              <a:rPr lang="en-IN" sz="2400" b="1" dirty="0">
                <a:solidFill>
                  <a:schemeClr val="bg1"/>
                </a:solidFill>
              </a:rPr>
              <a:t>emotion will be displayed on the top left corner!</a:t>
            </a:r>
            <a:endParaRPr kumimoji="0" lang="en-I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Content Placeholder 6" descr="A child wearing a pink jacket&#10;&#10;Description automatically generated">
            <a:extLst>
              <a:ext uri="{FF2B5EF4-FFF2-40B4-BE49-F238E27FC236}">
                <a16:creationId xmlns:a16="http://schemas.microsoft.com/office/drawing/2014/main" id="{8B333716-BBBD-8C3A-A6D0-F72D6030D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026" y="1484784"/>
            <a:ext cx="5209948" cy="3691621"/>
          </a:xfrm>
        </p:spPr>
      </p:pic>
    </p:spTree>
    <p:extLst>
      <p:ext uri="{BB962C8B-B14F-4D97-AF65-F5344CB8AC3E}">
        <p14:creationId xmlns:p14="http://schemas.microsoft.com/office/powerpoint/2010/main" val="3751115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350</Words>
  <Application>Microsoft Macintosh PowerPoint</Application>
  <PresentationFormat>On-screen Show (4:3)</PresentationFormat>
  <Paragraphs>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App/ Project Name</dc:title>
  <dc:creator>Smita</dc:creator>
  <cp:lastModifiedBy>Twisha Choudhary</cp:lastModifiedBy>
  <cp:revision>16</cp:revision>
  <dcterms:created xsi:type="dcterms:W3CDTF">2021-09-17T13:31:27Z</dcterms:created>
  <dcterms:modified xsi:type="dcterms:W3CDTF">2024-01-17T10:22:58Z</dcterms:modified>
</cp:coreProperties>
</file>

<file path=docProps/thumbnail.jpeg>
</file>